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70" r:id="rId6"/>
    <p:sldId id="258" r:id="rId7"/>
    <p:sldId id="280" r:id="rId8"/>
    <p:sldId id="272" r:id="rId9"/>
    <p:sldId id="279" r:id="rId10"/>
    <p:sldId id="259" r:id="rId11"/>
    <p:sldId id="278" r:id="rId12"/>
    <p:sldId id="260" r:id="rId13"/>
    <p:sldId id="275" r:id="rId14"/>
    <p:sldId id="273" r:id="rId15"/>
    <p:sldId id="267" r:id="rId16"/>
    <p:sldId id="268" r:id="rId17"/>
    <p:sldId id="266" r:id="rId18"/>
    <p:sldId id="269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9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5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B022F-97DF-49C8-9E44-09017CD0A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33D1F-9A6F-46CC-99E3-72E0F59FC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F24FD-51D4-4CBA-9AF9-FCFB7997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C3612A-2D27-40D4-861C-453D2BA3638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07B06-0CD0-4E61-A07B-9DA42DBB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D3076-BCB0-4D14-AB0A-E655A92F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A962A-7A97-47ED-8A5C-F7BCEDF28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1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E3C1-F094-4193-B07F-097912459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E8B3B-270B-4FB3-A416-7E9787660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24579-ED32-4369-9385-00E21F17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C3612A-2D27-40D4-861C-453D2BA3638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704AF-875E-43B6-9445-D755E49B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AD9FA-5F7C-460F-BDED-CC3A9273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A962A-7A97-47ED-8A5C-F7BCEDF28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1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88A472-2E67-449F-8D67-F9A9D8BD6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179FE6-4918-4B3F-A859-F2A7B179C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C7F77-EE18-4981-897D-163C58992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C3612A-2D27-40D4-861C-453D2BA3638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3E54A-4DAC-4E8B-9284-E1E1B2AE6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332B7-7179-46F6-9A47-23670B15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A962A-7A97-47ED-8A5C-F7BCEDF28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1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9E9BE-1499-48B0-ACC8-606636C2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808FA-6C0A-4A68-9125-FAA716F07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1898D-A826-4E1C-907F-C7432097B9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C3612A-2D27-40D4-861C-453D2BA3638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A028D-A38B-4A12-87B0-7FA4DD74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FDEC8-E174-4ADF-A399-589C2D93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A962A-7A97-47ED-8A5C-F7BCEDF28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4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30D056-0E11-4F2F-A2C7-065BCEF0A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B3F643-4100-4720-9E36-11B1D3B8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9406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2BAE3E-1317-476E-908C-D57CF52A3B3B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559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FE7A76-059D-4419-A59B-7D54E44FB0ED}"/>
              </a:ext>
            </a:extLst>
          </p:cNvPr>
          <p:cNvCxnSpPr/>
          <p:nvPr userDrawn="1"/>
        </p:nvCxnSpPr>
        <p:spPr>
          <a:xfrm>
            <a:off x="2497394" y="2792359"/>
            <a:ext cx="72758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90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E32CB-B3E7-4C16-BCB6-A0FC5624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350DC-CA63-4B9F-8763-70CB530B7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D2D3A-9741-475D-AA47-3E584B8F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B2A75-0D35-491B-AD8E-8577FA05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C3612A-2D27-40D4-861C-453D2BA3638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58A34-A657-465E-82E3-49A8DAEBD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2AAEA-15A8-4C6C-BBA9-20C439EE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A962A-7A97-47ED-8A5C-F7BCEDF28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1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D7407-4EC7-47E8-B167-ED51FADD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5D909-63C7-4BAB-99A0-6D6E10A7B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13781-35BC-45F8-BFEF-4F5A85E5D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0704B-C817-4350-A860-3E4830508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5ABB1-8F18-45ED-838A-5B6E91EC0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6D4E47-3D34-4D74-AB7B-FA12BE2F84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C3612A-2D27-40D4-861C-453D2BA3638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36F687-0562-4B5D-95DA-32D5CE13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38ECE4-7C56-40C5-9AC5-F2E9E331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A962A-7A97-47ED-8A5C-F7BCEDF28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52ACE-45EA-447B-BDFC-FF9510018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44BF45-0F6A-4237-9C41-53A3ACA2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C3612A-2D27-40D4-861C-453D2BA3638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C5E42-BF4F-4698-AE58-E7723C7BD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0545B-65E5-420C-8B9C-DF510E81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A962A-7A97-47ED-8A5C-F7BCEDF28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0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2ABB77-5EEB-418F-92C6-354EBD6B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C3612A-2D27-40D4-861C-453D2BA3638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1B096-AB41-4065-92BF-8AFCDF431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C96C0-3498-40E7-A393-FE2E8C7A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A962A-7A97-47ED-8A5C-F7BCEDF28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1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D8BE-15D0-4F0D-AE79-F706BF81F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E2BC6-5A41-498D-A0A7-E23B7D72C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B36D9-8C99-42DE-B026-23FC712FF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2B2E4-EAAE-42C5-8AB6-D7C562DD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C3612A-2D27-40D4-861C-453D2BA3638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EDC4B-2679-4345-9738-D4E50294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EBE45-5E05-475F-825D-B9D040F1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A962A-7A97-47ED-8A5C-F7BCEDF28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0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BF1A7-19AB-487A-ABE5-61AAFF748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A7AEF8-7A6D-472E-A8B9-A54A4B354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C967C-F587-459F-A4F4-62BB6C6C4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278DC-7C44-4FC4-8998-BA0C26041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C3612A-2D27-40D4-861C-453D2BA3638E}" type="datetimeFigureOut">
              <a:rPr lang="en-US" smtClean="0"/>
              <a:t>29-Jan-21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C596D-289C-4E72-AD3B-046FCFE14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DA76A-C15A-478F-A42A-AFE07DEB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A962A-7A97-47ED-8A5C-F7BCEDF28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3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84DBCA-EE91-467E-8A82-4E75E06F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0BD0E-CE04-43C7-B040-64891B137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828156-C1AE-44CA-98CC-7675B3F91532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5595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6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eoptimer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7.xml"/><Relationship Id="rId7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88F9-85AE-42D1-9B1F-01582F05D8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SEO Proposal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396EB-2EB3-4A1B-89BC-73828CF8EB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Client Name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Insert Month, 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DAE77-8218-4F3F-8326-5447701AF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924" y="6282368"/>
            <a:ext cx="1583043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76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23B6E-A39D-44D8-ADF1-3C4BBBB6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Methodology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6AE44D-81EC-4AFD-BAE0-C90D05D5F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61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Insert your agency’s SEO methodology, values and unique selling proposition</a:t>
            </a:r>
            <a:endParaRPr lang="en-US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617E36-F6A6-4992-B0B7-40865892AC64}"/>
              </a:ext>
            </a:extLst>
          </p:cNvPr>
          <p:cNvSpPr/>
          <p:nvPr/>
        </p:nvSpPr>
        <p:spPr>
          <a:xfrm>
            <a:off x="6465001" y="1825626"/>
            <a:ext cx="5068237" cy="3700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595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Insert agency image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A576D6-ACFC-47B6-AA20-CF7E9FDE9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924" y="6282368"/>
            <a:ext cx="1583043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28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DA90FA-6ACD-42DE-9B90-BFA40D25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People</a:t>
            </a:r>
          </a:p>
        </p:txBody>
      </p:sp>
    </p:spTree>
    <p:extLst>
      <p:ext uri="{BB962C8B-B14F-4D97-AF65-F5344CB8AC3E}">
        <p14:creationId xmlns:p14="http://schemas.microsoft.com/office/powerpoint/2010/main" val="2483850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ABE5A-27BF-41D7-A14D-EA3F7EFC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People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B0F99A-B07C-45A1-8EAC-CAE4607AF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61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List the key people who will be working on the project and a bio/description for each</a:t>
            </a:r>
            <a:endParaRPr lang="en-US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E6D907-00AC-4312-8A3B-557BA434853B}"/>
              </a:ext>
            </a:extLst>
          </p:cNvPr>
          <p:cNvSpPr/>
          <p:nvPr/>
        </p:nvSpPr>
        <p:spPr>
          <a:xfrm>
            <a:off x="6465001" y="1825626"/>
            <a:ext cx="5068237" cy="3700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595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Insert headshot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82B09-5563-4A46-B2F5-35CF55657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924" y="6282368"/>
            <a:ext cx="1583043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9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DA90FA-6ACD-42DE-9B90-BFA40D25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2656040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ABE5A-27BF-41D7-A14D-EA3F7EFC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B0F99A-B07C-45A1-8EAC-CAE4607AF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61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Insert at least 2 case studies or testimonials. </a:t>
            </a:r>
          </a:p>
          <a:p>
            <a:pPr marL="0" indent="0">
              <a:buNone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Each case study should highlight different business objectives and how you helped the client achieve success.</a:t>
            </a:r>
            <a:endParaRPr lang="en-US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E6D907-00AC-4312-8A3B-557BA434853B}"/>
              </a:ext>
            </a:extLst>
          </p:cNvPr>
          <p:cNvSpPr/>
          <p:nvPr/>
        </p:nvSpPr>
        <p:spPr>
          <a:xfrm>
            <a:off x="6465001" y="1825626"/>
            <a:ext cx="5068237" cy="3700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595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Insert screenshot of metrics/results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23E3A-D2EB-4E02-95DB-FFDF5F413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924" y="6282368"/>
            <a:ext cx="1583043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50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DA90FA-6ACD-42DE-9B90-BFA40D25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105898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F8F127-5DD9-4EB1-A1FA-73759FA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3DB8E-D743-4802-A165-F555E797A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32406" cy="43513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List the action points and dates if relevant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List the action points and dates if relevant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List the action points and dates if relevant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FB90F0-52A6-47F6-A850-5DD0EC663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924" y="6282368"/>
            <a:ext cx="1583043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41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5AB802-3739-4932-942B-3DC170A5D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636885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904F8F-A123-41E6-B18D-9D795C84B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2491B-E82E-4330-B1FE-4199E6DEE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Add all your data slides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498D01-FE4A-4B9C-AFEC-DD646D3A1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924" y="6282368"/>
            <a:ext cx="1583043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29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C87B911E-0AFB-41FD-B5E2-DF8AE3454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740" y="1759974"/>
            <a:ext cx="6996520" cy="4501826"/>
          </a:xfrm>
          <a:prstGeom prst="rect">
            <a:avLst/>
          </a:prstGeom>
          <a:ln>
            <a:solidFill>
              <a:srgbClr val="5595DF"/>
            </a:solidFill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FDF0F4D-89C5-406F-B2D5-CD044C92C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0919" cy="1325563"/>
          </a:xfrm>
        </p:spPr>
        <p:txBody>
          <a:bodyPr/>
          <a:lstStyle/>
          <a:p>
            <a:r>
              <a:rPr lang="en-US" dirty="0"/>
              <a:t>Save time and automate your SEO Audits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F935413A-2D07-41EB-8C36-B6B841DDA586}"/>
              </a:ext>
            </a:extLst>
          </p:cNvPr>
          <p:cNvSpPr txBox="1"/>
          <p:nvPr/>
        </p:nvSpPr>
        <p:spPr>
          <a:xfrm>
            <a:off x="2251587" y="4994787"/>
            <a:ext cx="3680816" cy="369332"/>
          </a:xfrm>
          <a:prstGeom prst="rect">
            <a:avLst/>
          </a:prstGeom>
          <a:solidFill>
            <a:srgbClr val="5595D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Visit https://www.seoptimer.com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C27ACD-7BBA-4ADF-AA25-82A52CE42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924" y="6282368"/>
            <a:ext cx="1583043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D97C-31ED-42D2-8949-AA567A09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87FFB-4E53-4667-959B-C97012F49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hlinkClick r:id="rId2" action="ppaction://hlinksldjump"/>
              </a:rPr>
              <a:t>SEO Audit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  <a:hlinkClick r:id="rId3" action="ppaction://hlinksldjump"/>
              </a:rPr>
              <a:t>SEO Implementation Roadmap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  <a:hlinkClick r:id="rId4" action="ppaction://hlinksldjump"/>
              </a:rPr>
              <a:t>Our Methodology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  <a:hlinkClick r:id="rId5" action="ppaction://hlinksldjump"/>
              </a:rPr>
              <a:t>Key People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  <a:hlinkClick r:id="rId6" action="ppaction://hlinksldjump"/>
              </a:rPr>
              <a:t>Case Studies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  <a:hlinkClick r:id="rId7" action="ppaction://hlinksldjump"/>
              </a:rPr>
              <a:t>Next Steps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  <a:hlinkClick r:id="rId8" action="ppaction://hlinksldjump"/>
              </a:rPr>
              <a:t>Appendix</a:t>
            </a:r>
            <a:endParaRPr lang="en-US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881C6-AEDB-4747-887A-C93283F7D8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924" y="6282368"/>
            <a:ext cx="1583043" cy="4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1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565AF3-596A-4F42-82C1-B9986347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SEO Audit</a:t>
            </a:r>
          </a:p>
        </p:txBody>
      </p:sp>
    </p:spTree>
    <p:extLst>
      <p:ext uri="{BB962C8B-B14F-4D97-AF65-F5344CB8AC3E}">
        <p14:creationId xmlns:p14="http://schemas.microsoft.com/office/powerpoint/2010/main" val="272157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F9DF6-EB68-4418-A186-1B1E5DBC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SEO Audit: www.wallywine.com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F127B2-9C68-4690-9FEF-7F2395494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924" y="6282368"/>
            <a:ext cx="1583043" cy="438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BF0C1-F660-43B4-A19C-100261F2B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974" y="1700704"/>
            <a:ext cx="7938053" cy="467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32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F9DF6-EB68-4418-A186-1B1E5DBC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SEO Audit: recommendations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C98A6B-0223-469D-825A-D6ADB0C98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924" y="6282368"/>
            <a:ext cx="1583043" cy="43844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A2C6935-C8F2-43D7-BBE6-1BC13DCF539A}"/>
              </a:ext>
            </a:extLst>
          </p:cNvPr>
          <p:cNvGrpSpPr/>
          <p:nvPr/>
        </p:nvGrpSpPr>
        <p:grpSpPr>
          <a:xfrm>
            <a:off x="1330187" y="1611176"/>
            <a:ext cx="9531626" cy="4421877"/>
            <a:chOff x="775252" y="1611176"/>
            <a:chExt cx="9531626" cy="44218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E68DBAC-CBC5-448D-A2B7-C82DA2FF7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5191" y="1611176"/>
              <a:ext cx="9521687" cy="18741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D9C3B72-1A8D-40FF-9EAC-893EFD20E3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3010"/>
            <a:stretch/>
          </p:blipFill>
          <p:spPr>
            <a:xfrm>
              <a:off x="775252" y="3515150"/>
              <a:ext cx="9521687" cy="2517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696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49AE-DCD6-46DA-AFA1-F95E91ECC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SEO Audit: recommendations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A3FDBF-0B19-461D-9BB0-C89FA4F84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924" y="6282368"/>
            <a:ext cx="1583043" cy="438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B90E60-27C9-43C4-8058-CBD59678F9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192"/>
          <a:stretch/>
        </p:blipFill>
        <p:spPr>
          <a:xfrm>
            <a:off x="1346276" y="1614826"/>
            <a:ext cx="9499449" cy="441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DA90FA-6ACD-42DE-9B90-BFA40D25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SEO Implementation Roadmap</a:t>
            </a:r>
          </a:p>
        </p:txBody>
      </p:sp>
    </p:spTree>
    <p:extLst>
      <p:ext uri="{BB962C8B-B14F-4D97-AF65-F5344CB8AC3E}">
        <p14:creationId xmlns:p14="http://schemas.microsoft.com/office/powerpoint/2010/main" val="306513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49AE-DCD6-46DA-AFA1-F95E91ECC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SEO Implementation Roadmap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B0B504-5181-48D2-81D6-960D52501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61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Insert </a:t>
            </a:r>
            <a:r>
              <a:rPr lang="en-US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gantt</a:t>
            </a:r>
            <a:r>
              <a:rPr lang="en-US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chart / timeline</a:t>
            </a:r>
            <a:endParaRPr 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17734-5B8C-4E10-9F98-1F9D99EAE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5924" y="6282368"/>
            <a:ext cx="1583043" cy="438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9D4D1-6CDA-47EE-BBCF-065FF2C23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09" y="2556213"/>
            <a:ext cx="7437783" cy="37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3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DA90FA-6ACD-42DE-9B90-BFA40D25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Methodology</a:t>
            </a:r>
          </a:p>
        </p:txBody>
      </p:sp>
    </p:spTree>
    <p:extLst>
      <p:ext uri="{BB962C8B-B14F-4D97-AF65-F5344CB8AC3E}">
        <p14:creationId xmlns:p14="http://schemas.microsoft.com/office/powerpoint/2010/main" val="2181669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182</Words>
  <Application>Microsoft Office PowerPoint</Application>
  <PresentationFormat>Widescreen</PresentationFormat>
  <Paragraphs>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Roboto Light</vt:lpstr>
      <vt:lpstr>Office Theme</vt:lpstr>
      <vt:lpstr>SEO Proposal</vt:lpstr>
      <vt:lpstr>Contents</vt:lpstr>
      <vt:lpstr>SEO Audit</vt:lpstr>
      <vt:lpstr>SEO Audit: www.wallywine.com</vt:lpstr>
      <vt:lpstr>SEO Audit: recommendations</vt:lpstr>
      <vt:lpstr>SEO Audit: recommendations</vt:lpstr>
      <vt:lpstr>SEO Implementation Roadmap</vt:lpstr>
      <vt:lpstr>SEO Implementation Roadmap</vt:lpstr>
      <vt:lpstr>Our Methodology</vt:lpstr>
      <vt:lpstr>Our Methodology</vt:lpstr>
      <vt:lpstr>Key People</vt:lpstr>
      <vt:lpstr>Key People</vt:lpstr>
      <vt:lpstr>Case Studies</vt:lpstr>
      <vt:lpstr>Case Studies</vt:lpstr>
      <vt:lpstr>Next Steps</vt:lpstr>
      <vt:lpstr>Next Steps</vt:lpstr>
      <vt:lpstr>Appendix</vt:lpstr>
      <vt:lpstr>Appendix</vt:lpstr>
      <vt:lpstr>Save time and automate your SEO Audits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SEO Proposal</dc:title>
  <dc:creator>Tim Hill</dc:creator>
  <cp:lastModifiedBy>Tim Hill</cp:lastModifiedBy>
  <cp:revision>18</cp:revision>
  <dcterms:created xsi:type="dcterms:W3CDTF">2020-07-22T02:20:52Z</dcterms:created>
  <dcterms:modified xsi:type="dcterms:W3CDTF">2021-01-29T06:26:44Z</dcterms:modified>
</cp:coreProperties>
</file>